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475" r:id="rId2"/>
    <p:sldId id="442" r:id="rId3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3132" y="9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4016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8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1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46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7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74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8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50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9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20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3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8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1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4664" y="52112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79646">
                    <a:lumMod val="75000"/>
                  </a:srgbClr>
                </a:solidFill>
              </a:rPr>
              <a:t>&lt;</a:t>
            </a:r>
            <a:r>
              <a:rPr lang="ko-KR" altLang="en-US" b="1" dirty="0" smtClean="0">
                <a:solidFill>
                  <a:srgbClr val="F79646">
                    <a:lumMod val="75000"/>
                  </a:srgbClr>
                </a:solidFill>
              </a:rPr>
              <a:t>넥타</a:t>
            </a:r>
            <a:r>
              <a:rPr lang="ko-KR" altLang="en-US" b="1" dirty="0">
                <a:solidFill>
                  <a:srgbClr val="F79646">
                    <a:lumMod val="75000"/>
                  </a:srgbClr>
                </a:solidFill>
              </a:rPr>
              <a:t>이</a:t>
            </a:r>
            <a:r>
              <a:rPr lang="en-US" altLang="ko-KR" b="1" dirty="0" smtClean="0">
                <a:solidFill>
                  <a:srgbClr val="F79646">
                    <a:lumMod val="75000"/>
                  </a:srgb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269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58095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49772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933056" y="242228"/>
                    <a:ext cx="2808312" cy="3372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ko-KR" altLang="en-US" sz="16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수렵</a:t>
                    </a:r>
                    <a:r>
                      <a:rPr lang="ko-KR" altLang="en-US" sz="1600" b="1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도</a:t>
                    </a:r>
                    <a:r>
                      <a:rPr lang="ko-KR" altLang="en-US" sz="16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 넥타이</a:t>
                    </a:r>
                    <a:r>
                      <a:rPr lang="en-US" altLang="ko-KR" sz="16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(</a:t>
                    </a:r>
                    <a:r>
                      <a:rPr lang="ko-KR" altLang="en-US" sz="16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그린</a:t>
                    </a:r>
                    <a:r>
                      <a:rPr lang="en-US" altLang="ko-KR" sz="16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)</a:t>
                    </a:r>
                    <a:endParaRPr lang="ko-KR" altLang="en-US" sz="16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268760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797152" y="899592"/>
                    <a:ext cx="1177062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303158"/>
                  <a:ext cx="3168352" cy="16193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말을 타고 사냥을 하는 수렵도의 역동적인 모습을 모티브로 전통적인 이미지를 화려하게 표현한 넥타이 디자인입니다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드라이 클리닝을 권장합니다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모니터의 해상도에 따라 색상이 다소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틀려보일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수 있으니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주문시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참고하시기 바랍니다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실크 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100%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67254"/>
              <a:ext cx="2480379" cy="275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폭 길이 </a:t>
              </a:r>
              <a:r>
                <a:rPr lang="en-US" altLang="ko-KR" sz="120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8cm, </a:t>
              </a:r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총 기장 </a:t>
              </a:r>
              <a:r>
                <a:rPr lang="en-US" altLang="ko-KR" sz="120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145cm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\89,000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4" name="직사각형 3"/>
          <p:cNvSpPr/>
          <p:nvPr/>
        </p:nvSpPr>
        <p:spPr>
          <a:xfrm>
            <a:off x="1192745" y="5550550"/>
            <a:ext cx="2092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altLang="ko-K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LM114MNX012SGR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256" y="8007365"/>
            <a:ext cx="728686" cy="83406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754" y="8007365"/>
            <a:ext cx="598454" cy="834067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2401629"/>
            <a:ext cx="2755331" cy="233538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31" y="2283987"/>
            <a:ext cx="2898521" cy="266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9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2074</TotalTime>
  <Words>110</Words>
  <Application>Microsoft Office PowerPoint</Application>
  <PresentationFormat>A4 용지(210x297mm)</PresentationFormat>
  <Paragraphs>36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6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109</cp:revision>
  <dcterms:created xsi:type="dcterms:W3CDTF">2012-11-09T02:42:37Z</dcterms:created>
  <dcterms:modified xsi:type="dcterms:W3CDTF">2018-03-06T03:15:48Z</dcterms:modified>
</cp:coreProperties>
</file>