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10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연꽃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핑크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언제나 맑고 깨끗함을 유지하고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주위를 향기롭게 하는 연꽃과 백로를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모티브로 한 폭의 수묵화 이미지를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나타내는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LM114FSX001SPK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드림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181cm x 53cm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" y="2437846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14" y="2227576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1" y="2170825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1" y="3739481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57" y="3765625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2018-03-06T01:47:30Z</dcterms:modified>
</cp:coreProperties>
</file>