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422" r:id="rId3"/>
    <p:sldId id="409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3132" y="9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80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411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34073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29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10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02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7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23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1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30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01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79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0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6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664" y="52112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스카프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5094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58096"/>
            <a:ext cx="6858000" cy="8985448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32656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861048" y="281476"/>
                    <a:ext cx="2808312" cy="3125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6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dirty="0"/>
                      <a:t>연꽃 스카프</a:t>
                    </a:r>
                    <a:r>
                      <a:rPr lang="en-US" altLang="ko-KR" dirty="0"/>
                      <a:t>(</a:t>
                    </a:r>
                    <a:r>
                      <a:rPr lang="ko-KR" altLang="en-US" dirty="0"/>
                      <a:t>그린</a:t>
                    </a:r>
                    <a:r>
                      <a:rPr lang="en-US" altLang="ko-KR" dirty="0"/>
                      <a:t>)</a:t>
                    </a:r>
                    <a:endParaRPr lang="ko-KR" altLang="en-US" dirty="0"/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124744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455004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603919"/>
                  <a:ext cx="3168352" cy="7670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언제나 맑고 깨끗함을 유지하고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주위를 향기롭게 하는 연꽃과 백로를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모티브로 한 폭의 수묵화 이미지를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나타내는 스카프입니다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.</a:t>
                  </a: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algn="ctr">
                  <a:defRPr sz="1600" b="1">
                    <a:solidFill>
                      <a:prstClr val="black">
                        <a:lumMod val="50000"/>
                        <a:lumOff val="50000"/>
                      </a:prstClr>
                    </a:solidFill>
                  </a:defRPr>
                </a:lvl1pPr>
              </a:lstStyle>
              <a:p>
                <a:r>
                  <a:rPr lang="en-US" altLang="ko-KR" dirty="0"/>
                  <a:t>LM114FSX001SGR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25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드림 </a:t>
              </a:r>
              <a:r>
                <a:rPr lang="ko-KR" altLang="en-US" sz="12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메쉬</a:t>
              </a:r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실크 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100%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00785"/>
              <a:ext cx="2480379" cy="25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181cm x 53cm</a:t>
              </a:r>
              <a:endParaRPr lang="en-US" altLang="ko-KR" sz="12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\99,000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99" y="8020220"/>
            <a:ext cx="771525" cy="7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65" y="8020229"/>
            <a:ext cx="655963" cy="74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12" y="2410631"/>
            <a:ext cx="2512331" cy="232634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192" y="2195277"/>
            <a:ext cx="1270000" cy="117598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245" y="2117270"/>
            <a:ext cx="1270000" cy="117598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00" y="3557166"/>
            <a:ext cx="1270000" cy="117598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00" y="3557166"/>
            <a:ext cx="1270000" cy="117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8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96</Words>
  <Application>Microsoft Office PowerPoint</Application>
  <PresentationFormat>A4 용지(210x297mm)</PresentationFormat>
  <Paragraphs>35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HY견고딕</vt:lpstr>
      <vt:lpstr>맑은 고딕</vt:lpstr>
      <vt:lpstr>Arial</vt:lpstr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116</cp:revision>
  <dcterms:created xsi:type="dcterms:W3CDTF">2012-11-09T02:42:37Z</dcterms:created>
  <dcterms:modified xsi:type="dcterms:W3CDTF">2018-03-06T01:59:04Z</dcterms:modified>
</cp:coreProperties>
</file>