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8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96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딱지 명함지갑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6932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789040" y="242228"/>
                    <a:ext cx="2996952" cy="284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딱지명함</a:t>
                    </a:r>
                    <a:r>
                      <a:rPr lang="en-US" altLang="ko-KR" dirty="0"/>
                      <a:t>&amp;</a:t>
                    </a:r>
                    <a:r>
                      <a:rPr lang="ko-KR" altLang="en-US" dirty="0"/>
                      <a:t>카드지갑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278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이건만 한글 패턴 가죽이 포인트로 들어가는 심플한 스타일의 명함지갑입니다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한글 경판을 부분 사용함으로써 브랜드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아이덴티티가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돋보이며 세가지 분할 된 면이 다른 소재로 구성되어 고급스러움을 더하는 스타일 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876612" y="5466327"/>
              <a:ext cx="2768412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84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10.5cm,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7.5cm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</a:t>
              </a:r>
              <a:r>
                <a:rPr lang="en-US" altLang="ko-KR" sz="1600" b="1" dirty="0" smtClean="0">
                  <a:solidFill>
                    <a:srgbClr val="FF0000"/>
                  </a:solidFill>
                </a:rPr>
                <a:t>68,000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12451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311239" y="5551611"/>
            <a:ext cx="204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LM111MPN003LDB</a:t>
            </a:r>
            <a:endParaRPr lang="en-US" altLang="ko-K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4" name="그림 10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0" y="2447505"/>
            <a:ext cx="2923448" cy="2001760"/>
          </a:xfrm>
          <a:prstGeom prst="rect">
            <a:avLst/>
          </a:prstGeom>
        </p:spPr>
      </p:pic>
      <p:pic>
        <p:nvPicPr>
          <p:cNvPr id="1025" name="그림 10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12" y="2211979"/>
            <a:ext cx="3224348" cy="26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105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122</cp:revision>
  <dcterms:created xsi:type="dcterms:W3CDTF">2012-11-09T02:42:37Z</dcterms:created>
  <dcterms:modified xsi:type="dcterms:W3CDTF">2016-01-29T05:26:35Z</dcterms:modified>
</cp:coreProperties>
</file>