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8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96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모노그램 명함지갑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6932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789040" y="242228"/>
                    <a:ext cx="2996952" cy="284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모노그램 명함지갑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44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이건만의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독창적 모티브인 한글 자음을 바탕으로 한 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NEW LOGO PLAY PATTEM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모노그램 형태의 한글 자음 배열 패턴과 빗살무늬를 소가죽 위에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엠보처리하여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투톤으로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반사되어 고급스러운 스타일로 내부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엠블럼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장식과 수납구조가 실용적인 명함지갑 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836712" y="5512032"/>
              <a:ext cx="2768412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8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10.5cm,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7.5cm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68,000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08641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308354" y="5560119"/>
            <a:ext cx="2031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LM101MPN053LWI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31" name="그림 10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2473637"/>
            <a:ext cx="1816864" cy="2335387"/>
          </a:xfrm>
          <a:prstGeom prst="rect">
            <a:avLst/>
          </a:prstGeom>
        </p:spPr>
      </p:pic>
      <p:pic>
        <p:nvPicPr>
          <p:cNvPr id="1032" name="그림 10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2" y="2283987"/>
            <a:ext cx="2787246" cy="26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110</Words>
  <Application>Microsoft Office PowerPoint</Application>
  <PresentationFormat>A4 용지(210x297mm)</PresentationFormat>
  <Paragraphs>33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124</cp:revision>
  <dcterms:created xsi:type="dcterms:W3CDTF">2012-11-09T02:42:37Z</dcterms:created>
  <dcterms:modified xsi:type="dcterms:W3CDTF">2016-01-29T05:45:19Z</dcterms:modified>
</cp:coreProperties>
</file>