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24" y="521121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반달실크 명함카드지갑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반달실크 명함</a:t>
                    </a:r>
                    <a:r>
                      <a:rPr lang="en-US" altLang="ko-KR" dirty="0"/>
                      <a:t>&amp;</a:t>
                    </a:r>
                    <a:r>
                      <a:rPr lang="ko-KR" altLang="en-US" dirty="0"/>
                      <a:t>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상세이미지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605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최고급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내츄럴슈렁크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소가죽으로 고급스러우면서도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감각있는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남성 명함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&amp;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투톤의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효과를 더한 모던한 느낌의 실크 원단과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소프트한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터치감의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가죽소재의 조화로움이 특징이며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반달커팅부분과 로고장식으로 세련미를 추가하였습니다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10.5cm,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8.5cm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68,000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118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11239" y="5551611"/>
            <a:ext cx="204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LM094MPN008LDB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4" name="그림 1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1" y="2519273"/>
            <a:ext cx="2888373" cy="2001760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42" y="2283987"/>
            <a:ext cx="2870710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105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113</cp:revision>
  <dcterms:created xsi:type="dcterms:W3CDTF">2012-11-09T02:42:37Z</dcterms:created>
  <dcterms:modified xsi:type="dcterms:W3CDTF">2016-01-29T05:50:58Z</dcterms:modified>
</cp:coreProperties>
</file>