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320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098" y="9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59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32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130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20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45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339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70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21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730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66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86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pic>
        <p:nvPicPr>
          <p:cNvPr id="43" name="그림 42" descr="표지1.jpg"/>
          <p:cNvPicPr>
            <a:picLocks noChangeAspect="1"/>
          </p:cNvPicPr>
          <p:nvPr userDrawn="1"/>
        </p:nvPicPr>
        <p:blipFill>
          <a:blip r:embed="rId13" cstate="print"/>
          <a:srcRect t="62293" b="1721"/>
          <a:stretch>
            <a:fillRect/>
          </a:stretch>
        </p:blipFill>
        <p:spPr>
          <a:xfrm rot="3600000">
            <a:off x="-2135144" y="6495915"/>
            <a:ext cx="5516612" cy="2807328"/>
          </a:xfrm>
          <a:prstGeom prst="rect">
            <a:avLst/>
          </a:prstGeom>
        </p:spPr>
      </p:pic>
      <p:pic>
        <p:nvPicPr>
          <p:cNvPr id="44" name="그림 43" descr="표지1.jpg"/>
          <p:cNvPicPr>
            <a:picLocks noChangeAspect="1"/>
          </p:cNvPicPr>
          <p:nvPr userDrawn="1"/>
        </p:nvPicPr>
        <p:blipFill>
          <a:blip r:embed="rId13" cstate="print"/>
          <a:srcRect t="62293" b="1721"/>
          <a:stretch>
            <a:fillRect/>
          </a:stretch>
        </p:blipFill>
        <p:spPr>
          <a:xfrm rot="14400000">
            <a:off x="3942869" y="953249"/>
            <a:ext cx="5516612" cy="2807328"/>
          </a:xfrm>
          <a:prstGeom prst="rect">
            <a:avLst/>
          </a:prstGeom>
        </p:spPr>
      </p:pic>
      <p:sp>
        <p:nvSpPr>
          <p:cNvPr id="45" name="직사각형 44"/>
          <p:cNvSpPr/>
          <p:nvPr userDrawn="1"/>
        </p:nvSpPr>
        <p:spPr>
          <a:xfrm>
            <a:off x="-1107504" y="4232920"/>
            <a:ext cx="1171004" cy="555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/>
          <p:cNvSpPr/>
          <p:nvPr userDrawn="1"/>
        </p:nvSpPr>
        <p:spPr>
          <a:xfrm>
            <a:off x="9061" y="9654041"/>
            <a:ext cx="2708920" cy="821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/>
          <p:cNvSpPr/>
          <p:nvPr userDrawn="1"/>
        </p:nvSpPr>
        <p:spPr>
          <a:xfrm>
            <a:off x="94117" y="79514"/>
            <a:ext cx="6717500" cy="3180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제목 1"/>
          <p:cNvSpPr txBox="1">
            <a:spLocks/>
          </p:cNvSpPr>
          <p:nvPr userDrawn="1"/>
        </p:nvSpPr>
        <p:spPr>
          <a:xfrm>
            <a:off x="-14132" y="44909"/>
            <a:ext cx="1933972" cy="34383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상품설명서</a:t>
            </a:r>
            <a:endParaRPr kumimoji="0" lang="ko-KR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617028" y="9661286"/>
            <a:ext cx="1160243" cy="15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직사각형 50"/>
          <p:cNvSpPr/>
          <p:nvPr userDrawn="1"/>
        </p:nvSpPr>
        <p:spPr>
          <a:xfrm>
            <a:off x="81068" y="351252"/>
            <a:ext cx="6717500" cy="463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/>
          <p:cNvSpPr/>
          <p:nvPr userDrawn="1"/>
        </p:nvSpPr>
        <p:spPr>
          <a:xfrm>
            <a:off x="6813376" y="0"/>
            <a:ext cx="1539552" cy="5601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4" name="그룹 69"/>
          <p:cNvGrpSpPr/>
          <p:nvPr userDrawn="1"/>
        </p:nvGrpSpPr>
        <p:grpSpPr>
          <a:xfrm>
            <a:off x="731606" y="560512"/>
            <a:ext cx="1113218" cy="388977"/>
            <a:chOff x="404664" y="4448944"/>
            <a:chExt cx="916622" cy="320283"/>
          </a:xfrm>
        </p:grpSpPr>
        <p:sp>
          <p:nvSpPr>
            <p:cNvPr id="75" name="순서도: 수행의 시작/종료 74"/>
            <p:cNvSpPr/>
            <p:nvPr/>
          </p:nvSpPr>
          <p:spPr>
            <a:xfrm>
              <a:off x="436916" y="4488913"/>
              <a:ext cx="884370" cy="280314"/>
            </a:xfrm>
            <a:prstGeom prst="flowChartTermina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상품명</a:t>
              </a:r>
              <a:endParaRPr lang="ko-KR" alt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6" name="순서도: 수행의 시작/종료 75"/>
            <p:cNvSpPr/>
            <p:nvPr/>
          </p:nvSpPr>
          <p:spPr>
            <a:xfrm>
              <a:off x="404664" y="4448944"/>
              <a:ext cx="884370" cy="280314"/>
            </a:xfrm>
            <a:prstGeom prst="flowChartTerminator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</a:rPr>
                <a:t>상품명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7" name="그룹 69"/>
          <p:cNvGrpSpPr/>
          <p:nvPr userDrawn="1"/>
        </p:nvGrpSpPr>
        <p:grpSpPr>
          <a:xfrm>
            <a:off x="4043663" y="560512"/>
            <a:ext cx="1113218" cy="388977"/>
            <a:chOff x="404664" y="4448944"/>
            <a:chExt cx="916622" cy="320283"/>
          </a:xfrm>
        </p:grpSpPr>
        <p:sp>
          <p:nvSpPr>
            <p:cNvPr id="78" name="순서도: 수행의 시작/종료 77"/>
            <p:cNvSpPr/>
            <p:nvPr/>
          </p:nvSpPr>
          <p:spPr>
            <a:xfrm>
              <a:off x="436916" y="4488913"/>
              <a:ext cx="884370" cy="280314"/>
            </a:xfrm>
            <a:prstGeom prst="flowChartTermina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상품명</a:t>
              </a:r>
              <a:endParaRPr lang="ko-KR" alt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9" name="순서도: 수행의 시작/종료 78"/>
            <p:cNvSpPr/>
            <p:nvPr/>
          </p:nvSpPr>
          <p:spPr>
            <a:xfrm>
              <a:off x="404664" y="4448944"/>
              <a:ext cx="884370" cy="280314"/>
            </a:xfrm>
            <a:prstGeom prst="flowChartTerminator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</a:rPr>
                <a:t>카테고</a:t>
              </a:r>
              <a:r>
                <a:rPr lang="ko-KR" altLang="en-US" sz="1400" b="1" dirty="0">
                  <a:solidFill>
                    <a:schemeClr val="bg1"/>
                  </a:solidFill>
                </a:rPr>
                <a:t>리</a:t>
              </a:r>
            </a:p>
          </p:txBody>
        </p:sp>
      </p:grpSp>
      <p:sp>
        <p:nvSpPr>
          <p:cNvPr id="80" name="직사각형 79"/>
          <p:cNvSpPr/>
          <p:nvPr userDrawn="1"/>
        </p:nvSpPr>
        <p:spPr>
          <a:xfrm>
            <a:off x="4927104" y="-709194"/>
            <a:ext cx="2331144" cy="776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7" name="그룹 86"/>
          <p:cNvGrpSpPr/>
          <p:nvPr userDrawn="1"/>
        </p:nvGrpSpPr>
        <p:grpSpPr>
          <a:xfrm>
            <a:off x="90785" y="6504925"/>
            <a:ext cx="1018669" cy="320283"/>
            <a:chOff x="90785" y="6504925"/>
            <a:chExt cx="1018669" cy="320283"/>
          </a:xfrm>
        </p:grpSpPr>
        <p:grpSp>
          <p:nvGrpSpPr>
            <p:cNvPr id="55" name="그룹 77"/>
            <p:cNvGrpSpPr/>
            <p:nvPr userDrawn="1"/>
          </p:nvGrpSpPr>
          <p:grpSpPr>
            <a:xfrm>
              <a:off x="192832" y="6504925"/>
              <a:ext cx="916622" cy="320283"/>
              <a:chOff x="404664" y="4448944"/>
              <a:chExt cx="916622" cy="320283"/>
            </a:xfrm>
          </p:grpSpPr>
          <p:sp>
            <p:nvSpPr>
              <p:cNvPr id="56" name="순서도: 수행의 시작/종료 55"/>
              <p:cNvSpPr/>
              <p:nvPr/>
            </p:nvSpPr>
            <p:spPr>
              <a:xfrm>
                <a:off x="436916" y="4488913"/>
                <a:ext cx="884370" cy="280314"/>
              </a:xfrm>
              <a:prstGeom prst="flowChartTermina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상품명</a:t>
                </a:r>
                <a:endParaRPr lang="ko-KR" altLang="en-US" sz="12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7" name="순서도: 수행의 시작/종료 56"/>
              <p:cNvSpPr/>
              <p:nvPr/>
            </p:nvSpPr>
            <p:spPr>
              <a:xfrm>
                <a:off x="404664" y="4448944"/>
                <a:ext cx="884370" cy="280314"/>
              </a:xfrm>
              <a:prstGeom prst="flowChartTerminator">
                <a:avLst/>
              </a:prstGeom>
              <a:solidFill>
                <a:srgbClr val="F9E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품   목</a:t>
                </a:r>
                <a:endParaRPr lang="ko-KR" altLang="en-US" sz="12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41" name="직선 연결선 40"/>
            <p:cNvCxnSpPr/>
            <p:nvPr userDrawn="1"/>
          </p:nvCxnSpPr>
          <p:spPr>
            <a:xfrm flipH="1">
              <a:off x="90785" y="6809829"/>
              <a:ext cx="744513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그룹 89"/>
          <p:cNvGrpSpPr/>
          <p:nvPr userDrawn="1"/>
        </p:nvGrpSpPr>
        <p:grpSpPr>
          <a:xfrm>
            <a:off x="90785" y="7252092"/>
            <a:ext cx="1018669" cy="320283"/>
            <a:chOff x="90785" y="7225005"/>
            <a:chExt cx="1018669" cy="320283"/>
          </a:xfrm>
        </p:grpSpPr>
        <p:grpSp>
          <p:nvGrpSpPr>
            <p:cNvPr id="67" name="그룹 93"/>
            <p:cNvGrpSpPr/>
            <p:nvPr userDrawn="1"/>
          </p:nvGrpSpPr>
          <p:grpSpPr>
            <a:xfrm>
              <a:off x="192832" y="7225005"/>
              <a:ext cx="916622" cy="320283"/>
              <a:chOff x="404664" y="4448944"/>
              <a:chExt cx="916622" cy="320283"/>
            </a:xfrm>
          </p:grpSpPr>
          <p:sp>
            <p:nvSpPr>
              <p:cNvPr id="68" name="순서도: 수행의 시작/종료 67"/>
              <p:cNvSpPr/>
              <p:nvPr/>
            </p:nvSpPr>
            <p:spPr>
              <a:xfrm>
                <a:off x="436916" y="4488913"/>
                <a:ext cx="884370" cy="280314"/>
              </a:xfrm>
              <a:prstGeom prst="flowChartTermina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상품명</a:t>
                </a:r>
                <a:endParaRPr lang="ko-KR" altLang="en-US" sz="12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9" name="순서도: 수행의 시작/종료 68"/>
              <p:cNvSpPr/>
              <p:nvPr/>
            </p:nvSpPr>
            <p:spPr>
              <a:xfrm>
                <a:off x="404664" y="4448944"/>
                <a:ext cx="884370" cy="280314"/>
              </a:xfrm>
              <a:prstGeom prst="flowChartTerminator">
                <a:avLst/>
              </a:prstGeom>
              <a:solidFill>
                <a:srgbClr val="F9E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소비자가</a:t>
                </a:r>
                <a:endParaRPr lang="ko-KR" altLang="en-US" sz="12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81" name="직선 연결선 80"/>
            <p:cNvCxnSpPr/>
            <p:nvPr userDrawn="1"/>
          </p:nvCxnSpPr>
          <p:spPr>
            <a:xfrm flipH="1">
              <a:off x="90785" y="7524204"/>
              <a:ext cx="744513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그룹 90"/>
          <p:cNvGrpSpPr/>
          <p:nvPr userDrawn="1"/>
        </p:nvGrpSpPr>
        <p:grpSpPr>
          <a:xfrm>
            <a:off x="90785" y="7631435"/>
            <a:ext cx="1014477" cy="320283"/>
            <a:chOff x="90785" y="7617296"/>
            <a:chExt cx="1014477" cy="320283"/>
          </a:xfrm>
        </p:grpSpPr>
        <p:grpSp>
          <p:nvGrpSpPr>
            <p:cNvPr id="52" name="그룹 72"/>
            <p:cNvGrpSpPr/>
            <p:nvPr userDrawn="1"/>
          </p:nvGrpSpPr>
          <p:grpSpPr>
            <a:xfrm>
              <a:off x="188640" y="7617296"/>
              <a:ext cx="916622" cy="320283"/>
              <a:chOff x="404664" y="4448944"/>
              <a:chExt cx="916622" cy="320283"/>
            </a:xfrm>
          </p:grpSpPr>
          <p:sp>
            <p:nvSpPr>
              <p:cNvPr id="53" name="순서도: 수행의 시작/종료 52"/>
              <p:cNvSpPr/>
              <p:nvPr/>
            </p:nvSpPr>
            <p:spPr>
              <a:xfrm>
                <a:off x="436916" y="4488913"/>
                <a:ext cx="884370" cy="280314"/>
              </a:xfrm>
              <a:prstGeom prst="flowChartTermina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상품명</a:t>
                </a:r>
                <a:endParaRPr lang="ko-KR" altLang="en-US" sz="12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4" name="순서도: 수행의 시작/종료 53"/>
              <p:cNvSpPr/>
              <p:nvPr/>
            </p:nvSpPr>
            <p:spPr>
              <a:xfrm>
                <a:off x="404664" y="4448944"/>
                <a:ext cx="884370" cy="280314"/>
              </a:xfrm>
              <a:prstGeom prst="flowChartTerminator">
                <a:avLst/>
              </a:prstGeom>
              <a:solidFill>
                <a:srgbClr val="F9E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소   재</a:t>
                </a:r>
                <a:endParaRPr lang="ko-KR" altLang="en-US" sz="12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82" name="직선 연결선 81"/>
            <p:cNvCxnSpPr/>
            <p:nvPr userDrawn="1"/>
          </p:nvCxnSpPr>
          <p:spPr>
            <a:xfrm flipH="1">
              <a:off x="90785" y="7919492"/>
              <a:ext cx="744513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그룹 91"/>
          <p:cNvGrpSpPr/>
          <p:nvPr userDrawn="1"/>
        </p:nvGrpSpPr>
        <p:grpSpPr>
          <a:xfrm>
            <a:off x="86270" y="8014712"/>
            <a:ext cx="1018992" cy="320283"/>
            <a:chOff x="86270" y="8017093"/>
            <a:chExt cx="1018992" cy="320283"/>
          </a:xfrm>
        </p:grpSpPr>
        <p:grpSp>
          <p:nvGrpSpPr>
            <p:cNvPr id="58" name="그룹 80"/>
            <p:cNvGrpSpPr/>
            <p:nvPr userDrawn="1"/>
          </p:nvGrpSpPr>
          <p:grpSpPr>
            <a:xfrm>
              <a:off x="188640" y="8017093"/>
              <a:ext cx="916622" cy="320283"/>
              <a:chOff x="404664" y="4448944"/>
              <a:chExt cx="916622" cy="320283"/>
            </a:xfrm>
          </p:grpSpPr>
          <p:sp>
            <p:nvSpPr>
              <p:cNvPr id="59" name="순서도: 수행의 시작/종료 58"/>
              <p:cNvSpPr/>
              <p:nvPr/>
            </p:nvSpPr>
            <p:spPr>
              <a:xfrm>
                <a:off x="436916" y="4488913"/>
                <a:ext cx="884370" cy="280314"/>
              </a:xfrm>
              <a:prstGeom prst="flowChartTermina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상품명</a:t>
                </a:r>
                <a:endParaRPr lang="ko-KR" altLang="en-US" sz="12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0" name="순서도: 수행의 시작/종료 59"/>
              <p:cNvSpPr/>
              <p:nvPr/>
            </p:nvSpPr>
            <p:spPr>
              <a:xfrm>
                <a:off x="404664" y="4448944"/>
                <a:ext cx="884370" cy="280314"/>
              </a:xfrm>
              <a:prstGeom prst="flowChartTerminator">
                <a:avLst/>
              </a:prstGeom>
              <a:solidFill>
                <a:srgbClr val="F9E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사이즈</a:t>
                </a:r>
                <a:endParaRPr lang="ko-KR" altLang="en-US" sz="12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83" name="직선 연결선 82"/>
            <p:cNvCxnSpPr/>
            <p:nvPr userDrawn="1"/>
          </p:nvCxnSpPr>
          <p:spPr>
            <a:xfrm flipH="1">
              <a:off x="86270" y="8321304"/>
              <a:ext cx="744513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그룹 92"/>
          <p:cNvGrpSpPr/>
          <p:nvPr userDrawn="1"/>
        </p:nvGrpSpPr>
        <p:grpSpPr>
          <a:xfrm>
            <a:off x="90785" y="8385572"/>
            <a:ext cx="1014477" cy="320283"/>
            <a:chOff x="90785" y="8409384"/>
            <a:chExt cx="1014477" cy="320283"/>
          </a:xfrm>
        </p:grpSpPr>
        <p:grpSp>
          <p:nvGrpSpPr>
            <p:cNvPr id="64" name="그룹 88"/>
            <p:cNvGrpSpPr/>
            <p:nvPr userDrawn="1"/>
          </p:nvGrpSpPr>
          <p:grpSpPr>
            <a:xfrm>
              <a:off x="188640" y="8409384"/>
              <a:ext cx="916622" cy="320283"/>
              <a:chOff x="404664" y="4448944"/>
              <a:chExt cx="916622" cy="320283"/>
            </a:xfrm>
          </p:grpSpPr>
          <p:sp>
            <p:nvSpPr>
              <p:cNvPr id="65" name="순서도: 수행의 시작/종료 64"/>
              <p:cNvSpPr/>
              <p:nvPr/>
            </p:nvSpPr>
            <p:spPr>
              <a:xfrm>
                <a:off x="436916" y="4488913"/>
                <a:ext cx="884370" cy="280314"/>
              </a:xfrm>
              <a:prstGeom prst="flowChartTermina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상품명</a:t>
                </a:r>
                <a:endParaRPr lang="ko-KR" altLang="en-US" sz="12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6" name="순서도: 수행의 시작/종료 65"/>
              <p:cNvSpPr/>
              <p:nvPr/>
            </p:nvSpPr>
            <p:spPr>
              <a:xfrm>
                <a:off x="404664" y="4448944"/>
                <a:ext cx="884370" cy="280314"/>
              </a:xfrm>
              <a:prstGeom prst="flowChartTerminator">
                <a:avLst/>
              </a:prstGeom>
              <a:solidFill>
                <a:srgbClr val="F9E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원산지</a:t>
                </a:r>
                <a:endParaRPr lang="ko-KR" altLang="en-US" sz="12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84" name="직선 연결선 83"/>
            <p:cNvCxnSpPr/>
            <p:nvPr userDrawn="1"/>
          </p:nvCxnSpPr>
          <p:spPr>
            <a:xfrm flipH="1">
              <a:off x="90785" y="8710067"/>
              <a:ext cx="744513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그룹 93"/>
          <p:cNvGrpSpPr/>
          <p:nvPr userDrawn="1"/>
        </p:nvGrpSpPr>
        <p:grpSpPr>
          <a:xfrm>
            <a:off x="70693" y="8760413"/>
            <a:ext cx="1034569" cy="320283"/>
            <a:chOff x="70693" y="8822647"/>
            <a:chExt cx="1034569" cy="320283"/>
          </a:xfrm>
        </p:grpSpPr>
        <p:grpSp>
          <p:nvGrpSpPr>
            <p:cNvPr id="70" name="그룹 103"/>
            <p:cNvGrpSpPr/>
            <p:nvPr userDrawn="1"/>
          </p:nvGrpSpPr>
          <p:grpSpPr>
            <a:xfrm>
              <a:off x="188640" y="8822647"/>
              <a:ext cx="916622" cy="320283"/>
              <a:chOff x="404664" y="4448944"/>
              <a:chExt cx="916622" cy="320283"/>
            </a:xfrm>
          </p:grpSpPr>
          <p:sp>
            <p:nvSpPr>
              <p:cNvPr id="71" name="순서도: 수행의 시작/종료 70"/>
              <p:cNvSpPr/>
              <p:nvPr/>
            </p:nvSpPr>
            <p:spPr>
              <a:xfrm>
                <a:off x="436916" y="4488913"/>
                <a:ext cx="884370" cy="280314"/>
              </a:xfrm>
              <a:prstGeom prst="flowChartTermina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상품명</a:t>
                </a:r>
                <a:endParaRPr lang="ko-KR" altLang="en-US" sz="12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2" name="순서도: 수행의 시작/종료 71"/>
              <p:cNvSpPr/>
              <p:nvPr/>
            </p:nvSpPr>
            <p:spPr>
              <a:xfrm>
                <a:off x="404664" y="4448944"/>
                <a:ext cx="884370" cy="280314"/>
              </a:xfrm>
              <a:prstGeom prst="flowChartTerminator">
                <a:avLst/>
              </a:prstGeom>
              <a:solidFill>
                <a:srgbClr val="F9E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제조원</a:t>
                </a:r>
                <a:endParaRPr lang="ko-KR" altLang="en-US" sz="12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85" name="직선 연결선 84"/>
            <p:cNvCxnSpPr/>
            <p:nvPr userDrawn="1"/>
          </p:nvCxnSpPr>
          <p:spPr>
            <a:xfrm flipH="1">
              <a:off x="70693" y="9126043"/>
              <a:ext cx="744513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그룹 88"/>
          <p:cNvGrpSpPr/>
          <p:nvPr userDrawn="1"/>
        </p:nvGrpSpPr>
        <p:grpSpPr>
          <a:xfrm>
            <a:off x="86270" y="6885380"/>
            <a:ext cx="1023184" cy="320283"/>
            <a:chOff x="86270" y="6864965"/>
            <a:chExt cx="1023184" cy="320283"/>
          </a:xfrm>
        </p:grpSpPr>
        <p:cxnSp>
          <p:nvCxnSpPr>
            <p:cNvPr id="42" name="직선 연결선 41"/>
            <p:cNvCxnSpPr/>
            <p:nvPr userDrawn="1"/>
          </p:nvCxnSpPr>
          <p:spPr>
            <a:xfrm flipH="1">
              <a:off x="86270" y="7171779"/>
              <a:ext cx="744513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그룹 85"/>
            <p:cNvGrpSpPr/>
            <p:nvPr userDrawn="1"/>
          </p:nvGrpSpPr>
          <p:grpSpPr>
            <a:xfrm>
              <a:off x="192832" y="6864965"/>
              <a:ext cx="916622" cy="320283"/>
              <a:chOff x="404664" y="4448944"/>
              <a:chExt cx="916622" cy="320283"/>
            </a:xfrm>
          </p:grpSpPr>
          <p:sp>
            <p:nvSpPr>
              <p:cNvPr id="62" name="순서도: 수행의 시작/종료 61"/>
              <p:cNvSpPr/>
              <p:nvPr/>
            </p:nvSpPr>
            <p:spPr>
              <a:xfrm>
                <a:off x="436916" y="4488913"/>
                <a:ext cx="884370" cy="280314"/>
              </a:xfrm>
              <a:prstGeom prst="flowChartTermina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상품명</a:t>
                </a:r>
                <a:endParaRPr lang="ko-KR" altLang="en-US" sz="12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3" name="순서도: 수행의 시작/종료 62"/>
              <p:cNvSpPr/>
              <p:nvPr/>
            </p:nvSpPr>
            <p:spPr>
              <a:xfrm>
                <a:off x="404664" y="4448944"/>
                <a:ext cx="884370" cy="280314"/>
              </a:xfrm>
              <a:prstGeom prst="flowChartTerminator">
                <a:avLst/>
              </a:prstGeom>
              <a:solidFill>
                <a:srgbClr val="F9E8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모델명</a:t>
                </a:r>
                <a:endParaRPr lang="ko-KR" altLang="en-US" sz="12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50" name="직사각형 49"/>
          <p:cNvSpPr/>
          <p:nvPr userDrawn="1"/>
        </p:nvSpPr>
        <p:spPr>
          <a:xfrm>
            <a:off x="77189" y="78108"/>
            <a:ext cx="6715497" cy="9555412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직사각형 94"/>
          <p:cNvSpPr/>
          <p:nvPr userDrawn="1"/>
        </p:nvSpPr>
        <p:spPr>
          <a:xfrm>
            <a:off x="188640" y="5241132"/>
            <a:ext cx="2656160" cy="115212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8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lgmmall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/>
          <p:cNvGrpSpPr/>
          <p:nvPr/>
        </p:nvGrpSpPr>
        <p:grpSpPr>
          <a:xfrm>
            <a:off x="0" y="0"/>
            <a:ext cx="6858000" cy="9906000"/>
            <a:chOff x="0" y="0"/>
            <a:chExt cx="6858000" cy="9906000"/>
          </a:xfrm>
        </p:grpSpPr>
        <p:sp>
          <p:nvSpPr>
            <p:cNvPr id="21" name="직사각형 20"/>
            <p:cNvSpPr/>
            <p:nvPr/>
          </p:nvSpPr>
          <p:spPr>
            <a:xfrm>
              <a:off x="0" y="1856656"/>
              <a:ext cx="6858000" cy="3168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0" name="그룹 19"/>
            <p:cNvGrpSpPr/>
            <p:nvPr/>
          </p:nvGrpSpPr>
          <p:grpSpPr>
            <a:xfrm>
              <a:off x="0" y="0"/>
              <a:ext cx="6858000" cy="9906000"/>
              <a:chOff x="0" y="0"/>
              <a:chExt cx="6858000" cy="9906000"/>
            </a:xfrm>
          </p:grpSpPr>
          <p:grpSp>
            <p:nvGrpSpPr>
              <p:cNvPr id="17" name="그룹 16"/>
              <p:cNvGrpSpPr/>
              <p:nvPr/>
            </p:nvGrpSpPr>
            <p:grpSpPr>
              <a:xfrm>
                <a:off x="0" y="0"/>
                <a:ext cx="6858000" cy="9906000"/>
                <a:chOff x="0" y="0"/>
                <a:chExt cx="6858000" cy="9906000"/>
              </a:xfrm>
            </p:grpSpPr>
            <p:pic>
              <p:nvPicPr>
                <p:cNvPr id="15" name="그림 14" descr="표지1.jpg"/>
                <p:cNvPicPr>
                  <a:picLocks noChangeAspect="1"/>
                </p:cNvPicPr>
                <p:nvPr/>
              </p:nvPicPr>
              <p:blipFill>
                <a:blip r:embed="rId2" cstate="print"/>
                <a:srcRect b="80113"/>
                <a:stretch>
                  <a:fillRect/>
                </a:stretch>
              </p:blipFill>
              <p:spPr>
                <a:xfrm>
                  <a:off x="0" y="0"/>
                  <a:ext cx="6858000" cy="1928664"/>
                </a:xfrm>
                <a:prstGeom prst="rect">
                  <a:avLst/>
                </a:prstGeom>
              </p:spPr>
            </p:pic>
            <p:pic>
              <p:nvPicPr>
                <p:cNvPr id="16" name="그림 15" descr="표지1.jpg"/>
                <p:cNvPicPr>
                  <a:picLocks noChangeAspect="1"/>
                </p:cNvPicPr>
                <p:nvPr/>
              </p:nvPicPr>
              <p:blipFill>
                <a:blip r:embed="rId2" cstate="print"/>
                <a:srcRect t="42988"/>
                <a:stretch>
                  <a:fillRect/>
                </a:stretch>
              </p:blipFill>
              <p:spPr>
                <a:xfrm>
                  <a:off x="0" y="4376936"/>
                  <a:ext cx="6858000" cy="5529064"/>
                </a:xfrm>
                <a:prstGeom prst="rect">
                  <a:avLst/>
                </a:prstGeom>
              </p:spPr>
            </p:pic>
          </p:grpSp>
          <p:pic>
            <p:nvPicPr>
              <p:cNvPr id="18" name="그림 17" descr="표지1.jpg"/>
              <p:cNvPicPr>
                <a:picLocks noChangeAspect="1"/>
              </p:cNvPicPr>
              <p:nvPr/>
            </p:nvPicPr>
            <p:blipFill>
              <a:blip r:embed="rId3" cstate="print"/>
              <a:srcRect t="30279" b="57841"/>
              <a:stretch>
                <a:fillRect/>
              </a:stretch>
            </p:blipFill>
            <p:spPr>
              <a:xfrm>
                <a:off x="423664" y="2720752"/>
                <a:ext cx="5957664" cy="1000874"/>
              </a:xfrm>
              <a:prstGeom prst="rect">
                <a:avLst/>
              </a:prstGeom>
            </p:spPr>
          </p:pic>
          <p:pic>
            <p:nvPicPr>
              <p:cNvPr id="19" name="그림 18" descr="표지1.jpg"/>
              <p:cNvPicPr>
                <a:picLocks noChangeAspect="1"/>
              </p:cNvPicPr>
              <p:nvPr/>
            </p:nvPicPr>
            <p:blipFill>
              <a:blip r:embed="rId2" cstate="print"/>
              <a:srcRect l="3678" t="42988" b="39278"/>
              <a:stretch>
                <a:fillRect/>
              </a:stretch>
            </p:blipFill>
            <p:spPr>
              <a:xfrm>
                <a:off x="135632" y="4529336"/>
                <a:ext cx="6605736" cy="1719808"/>
              </a:xfrm>
              <a:prstGeom prst="rect">
                <a:avLst/>
              </a:prstGeom>
            </p:spPr>
          </p:pic>
        </p:grpSp>
      </p:grpSp>
      <p:sp>
        <p:nvSpPr>
          <p:cNvPr id="10" name="직사각형 9"/>
          <p:cNvSpPr/>
          <p:nvPr/>
        </p:nvSpPr>
        <p:spPr>
          <a:xfrm>
            <a:off x="2636912" y="8265368"/>
            <a:ext cx="4221088" cy="122413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>
              <a:defRPr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>
              <a:defRPr/>
            </a:pPr>
            <a:r>
              <a:rPr lang="ko-KR" altLang="en-US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  <a:r>
              <a:rPr lang="en-US" altLang="ko-KR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hlinkClick r:id="rId4"/>
              </a:rPr>
              <a:t>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8900" y="659989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명함지갑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  <a:endParaRPr lang="ko-KR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139729"/>
            <a:ext cx="6858000" cy="9805826"/>
            <a:chOff x="0" y="128980"/>
            <a:chExt cx="6858000" cy="9051532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9051532"/>
              <a:chOff x="0" y="128980"/>
              <a:chExt cx="6858000" cy="9051532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9051532"/>
                <a:chOff x="0" y="128980"/>
                <a:chExt cx="6858000" cy="9051532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9051532"/>
                  <a:chOff x="0" y="92468"/>
                  <a:chExt cx="6858000" cy="9051532"/>
                </a:xfrm>
              </p:grpSpPr>
              <p:pic>
                <p:nvPicPr>
                  <p:cNvPr id="71" name="그림 70" descr="표지1.jpg"/>
                  <p:cNvPicPr>
                    <a:picLocks noChangeAspect="1"/>
                  </p:cNvPicPr>
                  <p:nvPr/>
                </p:nvPicPr>
                <p:blipFill rotWithShape="1">
                  <a:blip r:embed="rId3" cstate="print"/>
                  <a:srcRect t="63150"/>
                  <a:stretch/>
                </p:blipFill>
                <p:spPr>
                  <a:xfrm>
                    <a:off x="0" y="5845215"/>
                    <a:ext cx="6858000" cy="3298785"/>
                  </a:xfrm>
                  <a:prstGeom prst="rect">
                    <a:avLst/>
                  </a:prstGeom>
                  <a:effectLst>
                    <a:softEdge rad="317500"/>
                  </a:effectLst>
                </p:spPr>
              </p:pic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4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32656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933056" y="301310"/>
                    <a:ext cx="2664296" cy="3125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ko-KR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일자실크 명함</a:t>
                    </a:r>
                    <a:r>
                      <a:rPr lang="en-US" altLang="ko-KR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&amp;</a:t>
                    </a:r>
                    <a:r>
                      <a:rPr lang="ko-KR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카드지갑</a:t>
                    </a:r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005971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653136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603919"/>
                  <a:ext cx="3168352" cy="9375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- </a:t>
                  </a:r>
                  <a:r>
                    <a:rPr lang="ko-KR" altLang="en-US" sz="1200" b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투톤의</a:t>
                  </a:r>
                  <a:r>
                    <a:rPr lang="ko-KR" altLang="en-US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효과를 더한 모던한 느낌의 실크원단과 </a:t>
                  </a:r>
                  <a:r>
                    <a:rPr lang="ko-KR" altLang="en-US" sz="1200" b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소프트한</a:t>
                  </a:r>
                  <a:r>
                    <a:rPr lang="ko-KR" altLang="en-US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ko-KR" altLang="en-US" sz="1200" b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터치감의</a:t>
                  </a:r>
                  <a:r>
                    <a:rPr lang="ko-KR" altLang="en-US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가죽소재의 조화로움이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특징인 </a:t>
                  </a:r>
                  <a:r>
                    <a:rPr lang="ko-KR" altLang="en-US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남성지갑이며 오렌지 컬러의 </a:t>
                  </a:r>
                  <a:r>
                    <a:rPr lang="ko-KR" altLang="en-US" sz="12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스티치를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포인트로 하여 </a:t>
                  </a:r>
                  <a:r>
                    <a:rPr lang="ko-KR" altLang="en-US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최소한의 멋으로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최대한의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세련미를 </a:t>
                  </a:r>
                  <a:r>
                    <a:rPr lang="ko-KR" altLang="en-US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보여주고자 하였습니다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 </a:t>
                  </a: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ctr"/>
                <a:r>
                  <a:rPr lang="en-US" altLang="ko-KR" sz="16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LM094MPN007LDB</a:t>
                </a:r>
                <a:endParaRPr lang="en-US" altLang="ko-KR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소가죽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00785"/>
              <a:ext cx="2480379" cy="426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가로 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10.6cm ,</a:t>
              </a:r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높이 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7.7cm</a:t>
              </a:r>
            </a:p>
            <a:p>
              <a:pPr algn="ctr"/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명함 칸 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1, </a:t>
              </a:r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카드 칸 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3</a:t>
              </a:r>
              <a:endParaRPr lang="en-US" altLang="ko-KR" sz="12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-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\68,000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원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불박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99" y="7956758"/>
            <a:ext cx="7715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65" y="7960333"/>
            <a:ext cx="655963" cy="8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2072680"/>
            <a:ext cx="273866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231" y="1712640"/>
            <a:ext cx="2789113" cy="279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72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107</Words>
  <Application>Microsoft Office PowerPoint</Application>
  <PresentationFormat>A4 용지(210x297mm)</PresentationFormat>
  <Paragraphs>33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HY견고딕</vt:lpstr>
      <vt:lpstr>맑은 고딕</vt:lpstr>
      <vt:lpstr>Arial</vt:lpstr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77</cp:revision>
  <dcterms:created xsi:type="dcterms:W3CDTF">2012-11-09T02:42:37Z</dcterms:created>
  <dcterms:modified xsi:type="dcterms:W3CDTF">2018-03-06T07:46:13Z</dcterms:modified>
</cp:coreProperties>
</file>