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08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7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6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매화 실크스카프</a:t>
                    </a:r>
                    <a:r>
                      <a:rPr lang="en-US" altLang="ko-KR" dirty="0"/>
                      <a:t>(</a:t>
                    </a:r>
                    <a:r>
                      <a:rPr lang="ko-KR" altLang="en-US" dirty="0"/>
                      <a:t>와인</a:t>
                    </a:r>
                    <a:r>
                      <a:rPr lang="en-US" altLang="ko-KR" dirty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937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추운 겨울 가장 먼저 꽃을 피워 봄을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알려주는 꽃인 매화를 모티브로 하여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“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쾌락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,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행복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,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장수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,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순리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,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절개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“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라는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오덕의 의미를 내포한 신비로운 봄의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이미지를 고급스럽게 나타낸 스카프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LM094FSX001SWI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173cm x 52cm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\99,000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4" y="2221822"/>
            <a:ext cx="2794000" cy="25871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84" y="2264849"/>
            <a:ext cx="1270000" cy="117598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36" y="2192841"/>
            <a:ext cx="1270000" cy="117598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71" y="3705009"/>
            <a:ext cx="1270000" cy="117598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83" y="3705009"/>
            <a:ext cx="1270000" cy="11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111</Words>
  <Application>Microsoft Office PowerPoint</Application>
  <PresentationFormat>A4 용지(210x297mm)</PresentationFormat>
  <Paragraphs>36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116</cp:revision>
  <dcterms:created xsi:type="dcterms:W3CDTF">2012-11-09T02:42:37Z</dcterms:created>
  <dcterms:modified xsi:type="dcterms:W3CDTF">2018-03-06T02:05:51Z</dcterms:modified>
</cp:coreProperties>
</file>