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16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1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연꽃 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/>
                      <a:t>오렌지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767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언제나 맑고 깨끗함을 유지하고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주위를 향기롭게 하는 연꽃과 백로를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모티브로 한 폭의 수묵화 이미지를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나타내는 스카프입니다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LM074FSX001SOR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드림 </a:t>
              </a:r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메쉬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181cm x 53cm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4" y="2231170"/>
            <a:ext cx="2794000" cy="25871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55" y="2251552"/>
            <a:ext cx="1270000" cy="117598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88" y="2147356"/>
            <a:ext cx="1270000" cy="117598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55" y="3777017"/>
            <a:ext cx="1270000" cy="117598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1" y="3754268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96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2018-03-06T01:47:14Z</dcterms:modified>
</cp:coreProperties>
</file>