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19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5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항아리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블루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76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우리나라 도자기와 항아리 곡선의 형태와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먹의 번짐 효과를 모티브로 한국적인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소재를 세련되고 단아하게 표현한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고급스러운 스카프입니다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LM034FSX002SBL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드림 </a:t>
              </a:r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메쉬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178cm x 53cm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293343"/>
            <a:ext cx="2794000" cy="25871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15" y="2174070"/>
            <a:ext cx="1270000" cy="117598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61" y="2105095"/>
            <a:ext cx="1270000" cy="117598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3777017"/>
            <a:ext cx="1270000" cy="117598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44" y="3705009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96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2018-03-06T01:44:27Z</dcterms:modified>
</cp:coreProperties>
</file>