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17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항아리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블랙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76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우리나라 도자기와 항아리 곡선의 형태와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먹의 번짐 효과를 모티브로 한국적인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소재를 세련되고 단아하게 표현한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고급스러운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LM034FSX002SBB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드림 </a:t>
              </a:r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메쉬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178cm x 53cm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1" y="2261488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05" y="2202243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61" y="2127605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3705009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2" y="3633001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2018-03-06T01:46:46Z</dcterms:modified>
</cp:coreProperties>
</file>