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20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물고기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오렌지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76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우리나라 복을 상징하는 물고기를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단아한 곡선의 형태와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번짐효과를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모티브로 한 스카프로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세련되게 연출할 수 있습니다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LM034FSX001SOR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178cm x 52cm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254962"/>
            <a:ext cx="2794000" cy="25871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61" y="2199675"/>
            <a:ext cx="1270000" cy="11759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45" y="2165575"/>
            <a:ext cx="1270000" cy="11759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3705008"/>
            <a:ext cx="1270000" cy="1175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52" y="3705009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93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2018-03-06T02:02:53Z</dcterms:modified>
</cp:coreProperties>
</file>