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174" y="10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6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70622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06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sz="1400" dirty="0"/>
                      <a:t>모노그램목걸이카드지갑</a:t>
                    </a:r>
                    <a:endParaRPr lang="ko-KR" altLang="en-US" sz="1400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90694"/>
                  <a:ext cx="3168352" cy="644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감각적인 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컬러배색</a:t>
                  </a:r>
                  <a:r>
                    <a:rPr lang="ko-KR" altLang="en-US" sz="1200" b="1" dirty="0" err="1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과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 한글 자음을 소가죽에 찍어 세련되게 표현한 패션 소품 스타일링으로 활용도가 높은 아이템입니다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.</a:t>
                  </a:r>
                  <a:endParaRPr lang="en-US" altLang="ko-KR" sz="12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980728" y="4807545"/>
                <a:ext cx="2480379" cy="33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LB164UPV002LOR</a:t>
                </a:r>
                <a:endParaRPr lang="en-US" altLang="ko-KR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36741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7.3CM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 10.8CM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\45,000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92237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18" y="8096557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598289" y="698592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슬림하면서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깔끔한 디자인에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개의 카드 포켓과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필름칸의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수납 구조로 실용적이며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캐주얼하게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연출이 가능합니다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6" y="2069842"/>
            <a:ext cx="3177546" cy="3177546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3573016" y="2181166"/>
            <a:ext cx="2919055" cy="2915850"/>
            <a:chOff x="3573016" y="2181166"/>
            <a:chExt cx="2919055" cy="291585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804" y="3650559"/>
              <a:ext cx="1440267" cy="1440267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12" y="2181166"/>
              <a:ext cx="1440267" cy="1440267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016" y="3656749"/>
              <a:ext cx="1440267" cy="1440267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252" y="2191416"/>
              <a:ext cx="1440267" cy="1440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8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99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137</cp:revision>
  <dcterms:created xsi:type="dcterms:W3CDTF">2012-11-09T02:42:37Z</dcterms:created>
  <dcterms:modified xsi:type="dcterms:W3CDTF">2016-12-16T06:33:47Z</dcterms:modified>
</cp:coreProperties>
</file>