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0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174" y="1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6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70622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81476"/>
                    <a:ext cx="2808312" cy="3068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sz="1400" dirty="0" smtClean="0"/>
                      <a:t>한글 양면 </a:t>
                    </a:r>
                    <a:r>
                      <a:rPr lang="ko-KR" altLang="en-US" sz="1400" smtClean="0"/>
                      <a:t>여권지갑</a:t>
                    </a:r>
                    <a:endParaRPr lang="en-US" altLang="ko-KR" sz="1400" smtClean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490694"/>
                  <a:ext cx="3168352" cy="10124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트렌디한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 컬러를 입은 이건만의 대표 </a:t>
                  </a:r>
                  <a:r>
                    <a:rPr lang="ko-KR" altLang="en-US" sz="1200" b="1" dirty="0" err="1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한글패턴을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 포인트를 주어 부드러운 소가죽 소재가 품격을 더해주고 일상 생활에 편리하게 카드 수납이 가능하여 실용성을 높인 </a:t>
                  </a:r>
                  <a:r>
                    <a:rPr lang="ko-KR" altLang="en-US" sz="1200" b="1" dirty="0" err="1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여행아이템입니다</a:t>
                  </a:r>
                  <a:r>
                    <a:rPr lang="en-US" altLang="ko-KR" sz="120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.</a:t>
                  </a:r>
                  <a:endParaRPr lang="en-US" altLang="ko-KR" sz="1200" b="1" dirty="0" smtClean="0">
                    <a:solidFill>
                      <a:schemeClr val="bg1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980728" y="4807545"/>
                <a:ext cx="2480379" cy="33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LB164UPP005LBB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36741"/>
              <a:ext cx="2480379" cy="276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10CM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14.2CM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\60,000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92237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18" y="8096557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027498"/>
            <a:ext cx="3282134" cy="3282134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3501008" y="2149411"/>
            <a:ext cx="3027709" cy="3019613"/>
            <a:chOff x="3501008" y="2149411"/>
            <a:chExt cx="3027709" cy="3019613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008" y="3672356"/>
              <a:ext cx="1496668" cy="1496668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049" y="3666740"/>
              <a:ext cx="1496668" cy="1496668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0755" y="2154989"/>
              <a:ext cx="1496668" cy="1496668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008" y="2149411"/>
              <a:ext cx="1496668" cy="1496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38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94</Words>
  <Application>Microsoft Office PowerPoint</Application>
  <PresentationFormat>A4 용지(210x297mm)</PresentationFormat>
  <Paragraphs>31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양승호</cp:lastModifiedBy>
  <cp:revision>136</cp:revision>
  <dcterms:created xsi:type="dcterms:W3CDTF">2012-11-09T02:42:37Z</dcterms:created>
  <dcterms:modified xsi:type="dcterms:W3CDTF">2017-02-06T07:14:11Z</dcterms:modified>
</cp:coreProperties>
</file>