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01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174" y="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868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2017-02-06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2017-02-06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담당자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연락처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  <a:endParaRPr lang="en-US" altLang="ko-KR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70622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861048" y="281476"/>
                    <a:ext cx="2808312" cy="30681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한글 양면 다이어리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90694"/>
                  <a:ext cx="3168352" cy="119657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트렌디한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컬러를 입은 이건만의 대표 </a:t>
                  </a:r>
                  <a:r>
                    <a:rPr lang="ko-KR" altLang="en-US" sz="1200" b="1" dirty="0" err="1">
                      <a:solidFill>
                        <a:schemeClr val="bg1">
                          <a:lumMod val="50000"/>
                        </a:schemeClr>
                      </a:solidFill>
                    </a:rPr>
                    <a:t>한글패턴을</a:t>
                  </a:r>
                  <a:r>
                    <a:rPr lang="ko-KR" altLang="en-US" sz="1200" b="1" dirty="0">
                      <a:solidFill>
                        <a:schemeClr val="bg1">
                          <a:lumMod val="50000"/>
                        </a:schemeClr>
                      </a:solidFill>
                    </a:rPr>
                    <a:t> 포인트를 주어 부드러운 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소가죽 소재가 </a:t>
                  </a:r>
                  <a:r>
                    <a:rPr lang="ko-KR" altLang="en-US" sz="1200" b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품격을 더해주고 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정리정돈이 용이하며 일상 </a:t>
                  </a:r>
                  <a:r>
                    <a:rPr lang="ko-KR" altLang="en-US" sz="1200" b="1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생활에 편리하게 </a:t>
                  </a:r>
                  <a:r>
                    <a:rPr lang="ko-KR" altLang="en-US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메모지 교체가 가능하며 카드 수납이 가능하여 실용성을 높인 아이템입니다</a:t>
                  </a:r>
                  <a:r>
                    <a:rPr lang="en-US" altLang="ko-KR" sz="1200" b="1" dirty="0" smtClean="0">
                      <a:solidFill>
                        <a:schemeClr val="bg1">
                          <a:lumMod val="50000"/>
                        </a:schemeClr>
                      </a:solidFill>
                    </a:rPr>
                    <a:t>.</a:t>
                  </a:r>
                  <a:endParaRPr lang="en-US" altLang="ko-KR" sz="1200" b="1" dirty="0" smtClean="0">
                    <a:solidFill>
                      <a:schemeClr val="bg1">
                        <a:lumMod val="50000"/>
                      </a:schemeClr>
                    </a:solidFill>
                    <a:latin typeface="맑은 고딕" pitchFamily="50" charset="-127"/>
                    <a:ea typeface="맑은 고딕" pitchFamily="50" charset="-127"/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471487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부가세별도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980728" y="4807545"/>
                <a:ext cx="2480379" cy="337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dirty="0"/>
                  <a:t>LB164UPD004LBB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6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6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소가죽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36741"/>
              <a:ext cx="2480379" cy="276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가로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11.3CM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세로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: </a:t>
              </a:r>
              <a:r>
                <a:rPr lang="en-US" altLang="ko-KR" sz="12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19.5CM</a:t>
              </a:r>
              <a:endParaRPr lang="en-US" altLang="ko-KR" sz="12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6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6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\75,000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문</a:t>
              </a:r>
              <a:r>
                <a:rPr lang="ko-KR" altLang="en-US" sz="1600" b="1" dirty="0">
                  <a:solidFill>
                    <a:srgbClr val="FF0000"/>
                  </a:solidFill>
                </a:rPr>
                <a:t>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365" y="8092237"/>
            <a:ext cx="655963" cy="74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218" y="8096557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6" y="2125434"/>
            <a:ext cx="3043590" cy="3043590"/>
          </a:xfrm>
          <a:prstGeom prst="rect">
            <a:avLst/>
          </a:prstGeom>
        </p:spPr>
      </p:pic>
      <p:grpSp>
        <p:nvGrpSpPr>
          <p:cNvPr id="13" name="그룹 12"/>
          <p:cNvGrpSpPr/>
          <p:nvPr/>
        </p:nvGrpSpPr>
        <p:grpSpPr>
          <a:xfrm>
            <a:off x="2645930" y="2125434"/>
            <a:ext cx="4053030" cy="2836307"/>
            <a:chOff x="2645930" y="2125434"/>
            <a:chExt cx="4053030" cy="2836307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9120" y="3572541"/>
              <a:ext cx="1389200" cy="1389200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180" y="3560560"/>
              <a:ext cx="1389200" cy="1389200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9760" y="3570177"/>
              <a:ext cx="1389200" cy="1389200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5930" y="2187606"/>
              <a:ext cx="1389200" cy="1389200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1133" y="2196131"/>
              <a:ext cx="1389200" cy="1389200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160" y="2125434"/>
              <a:ext cx="1389200" cy="138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389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2110</TotalTime>
  <Words>99</Words>
  <Application>Microsoft Office PowerPoint</Application>
  <PresentationFormat>A4 용지(210x297mm)</PresentationFormat>
  <Paragraphs>31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양승호</cp:lastModifiedBy>
  <cp:revision>135</cp:revision>
  <dcterms:created xsi:type="dcterms:W3CDTF">2012-11-09T02:42:37Z</dcterms:created>
  <dcterms:modified xsi:type="dcterms:W3CDTF">2017-02-06T07:13:43Z</dcterms:modified>
</cp:coreProperties>
</file>