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M </a:t>
                    </a:r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남성 자동벨트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57478"/>
                  <a:ext cx="31683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모던하고 심플한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컨셉으로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남성정장 및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캐쥬얼에도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잘 어울리는 패션 액세서리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벨트입니다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 고유의 한글 패턴과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엠블럼을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응용한 벨트 버클 장식이 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포인트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LB144MTX500LBB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12776" y="6073446"/>
              <a:ext cx="1800200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  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3m 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5.5cm * 3.3cm)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\83,000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41" y="8107636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2" y="2927193"/>
            <a:ext cx="2716020" cy="170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27" y="2458313"/>
            <a:ext cx="3305825" cy="271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9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104</Words>
  <Application>Microsoft Office PowerPoint</Application>
  <PresentationFormat>A4 용지(210x297mm)</PresentationFormat>
  <Paragraphs>35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2016-01-29T07:45:49Z</dcterms:modified>
</cp:coreProperties>
</file>