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81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96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818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2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6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6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5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7384" y="521121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사선 </a:t>
            </a:r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</a:rPr>
              <a:t>악어엠보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 카드지갑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46830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42228"/>
                    <a:ext cx="2880320" cy="284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4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사선 </a:t>
                    </a:r>
                    <a:r>
                      <a:rPr lang="ko-KR" altLang="en-US" dirty="0" err="1"/>
                      <a:t>악어엠보</a:t>
                    </a:r>
                    <a:r>
                      <a:rPr lang="ko-KR" altLang="en-US" dirty="0"/>
                      <a:t> 카드지갑</a:t>
                    </a: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797152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상세이미지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30168"/>
                  <a:ext cx="3168352" cy="1434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악어엠보가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포인트적으로 매칭되며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내부스켁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또한 사선의 느낌을 살려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디테일하게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표현하였습니다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감각적이며 세련된 느낌의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슬림한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카드지갑입니다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endParaRPr lang="en-US" altLang="ko-KR" sz="11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980728" y="5466327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악어엠보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284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4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7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cm, 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12cm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</a:t>
              </a:r>
              <a:r>
                <a:rPr lang="en-US" altLang="ko-KR" sz="1600" b="1" dirty="0" smtClean="0">
                  <a:solidFill>
                    <a:srgbClr val="FF0000"/>
                  </a:solidFill>
                </a:rPr>
                <a:t>78,000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035612"/>
            <a:ext cx="1080000" cy="737207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1289598" y="5555803"/>
            <a:ext cx="1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LB134UPV001LBB</a:t>
            </a:r>
            <a:endParaRPr lang="en-US" altLang="ko-KR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6" name="그림 8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12" y="2258267"/>
            <a:ext cx="1703415" cy="2669013"/>
          </a:xfrm>
          <a:prstGeom prst="rect">
            <a:avLst/>
          </a:prstGeom>
        </p:spPr>
      </p:pic>
      <p:pic>
        <p:nvPicPr>
          <p:cNvPr id="89" name="그림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481" y="2330595"/>
            <a:ext cx="2794455" cy="26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95</Words>
  <Application>Microsoft Office PowerPoint</Application>
  <PresentationFormat>A4 용지(210x297mm)</PresentationFormat>
  <Paragraphs>34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107</cp:revision>
  <dcterms:created xsi:type="dcterms:W3CDTF">2012-11-09T02:42:37Z</dcterms:created>
  <dcterms:modified xsi:type="dcterms:W3CDTF">2016-01-29T05:56:12Z</dcterms:modified>
</cp:coreProperties>
</file>