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96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베이직 카드지갑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46830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42228"/>
                    <a:ext cx="2880320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베이직카드지갑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상세이미지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434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가장 기본적인 디자인의 심플한 스타일로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시크하고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도시적인 감각을 표현하는 카드지갑입니다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어디든 매치하기 쉬운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소프트한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터치감의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가죽소재가 돋보이는 제품입니다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980728" y="5466327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10.3cm,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7.2cm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28,000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2451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290400" y="5534719"/>
            <a:ext cx="1887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LB124UPV003LBE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6" y="2382320"/>
            <a:ext cx="3265600" cy="2095176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42" y="2297608"/>
            <a:ext cx="2369802" cy="22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94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105</cp:revision>
  <dcterms:created xsi:type="dcterms:W3CDTF">2012-11-09T02:42:37Z</dcterms:created>
  <dcterms:modified xsi:type="dcterms:W3CDTF">2016-01-29T05:52:45Z</dcterms:modified>
</cp:coreProperties>
</file>